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9" d="100"/>
          <a:sy n="39" d="100"/>
        </p:scale>
        <p:origin x="1640" y="6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3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97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9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16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479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777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12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8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306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34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03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DE20D-0AF0-414B-ACDC-0B03E068F0BC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B4631-4EAF-440A-A73E-B1EB3044D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3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19158" y="1918027"/>
            <a:ext cx="5521976" cy="2131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«Бала әкеден ақыл, анадан мейірім </a:t>
            </a:r>
            <a:r>
              <a:rPr lang="kk-KZ" sz="36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алады»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36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баяндама</a:t>
            </a:r>
            <a:endParaRPr lang="ru-RU" sz="32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s://i.pinimg.com/736x/8f/0e/71/8f0e719c55c928dcd31b786607de0bc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32" y="790111"/>
            <a:ext cx="5731326" cy="573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633284" y="5451073"/>
            <a:ext cx="2926442" cy="7437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kk-KZ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Тәрбиеші: Аманжолова Г.Қ.</a:t>
            </a:r>
          </a:p>
          <a:p>
            <a:pPr algn="ctr">
              <a:spcAft>
                <a:spcPts val="1000"/>
              </a:spcAft>
            </a:pPr>
            <a:r>
              <a:rPr lang="kk-KZ" sz="16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Наурыз 2025 ж </a:t>
            </a:r>
            <a:endParaRPr lang="ru-RU" sz="16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355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7589" y="1253255"/>
            <a:ext cx="57242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 халқы өз ұрпағын инабаттылыққа, ата-бабаларымыздың тарих дәстүрлерімен бірге жасасып келген имандылық қасиеттерге тәрбиелеген.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Адамгершілік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қасиеттерді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бала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бойына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егу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борышы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айтсақ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әке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балаларын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немерелерін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тәрбиелеуде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күш-қуатын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өмірін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сарп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еткен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Баламды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жанымдай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көремін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баламның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баласын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балымдай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көремін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нақыл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босқа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айтылмаған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i.pinimg.com/736x/66/ae/b5/66aeb53c1463428374b8a17f5b5ae83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223" y="819748"/>
            <a:ext cx="4571448" cy="53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9274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94614" y="922639"/>
            <a:ext cx="5845629" cy="4780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жастайынан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Өмірдегі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әкенің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ер-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орнытуралы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елінің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Тәуке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жарғысында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делінген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амандығы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әкеге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шаңырақтың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құдіреті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киелі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иесі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Әкенің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болуда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тұрмыс-тіршілікке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етуде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кәсіпке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бейімдеуде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басшылығы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Келешектің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иесі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кемел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талабы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биік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абзал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1950"/>
              </a:lnSpc>
              <a:spcAft>
                <a:spcPts val="0"/>
              </a:spcAft>
            </a:pPr>
            <a:endParaRPr lang="ru-RU" sz="20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i.pinimg.com/736x/3a/bb/b1/3abbb15aad459792f4b7c9c2dc053b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47" y="910355"/>
            <a:ext cx="5347152" cy="5212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0626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4412" y="481042"/>
            <a:ext cx="113538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байтақ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даласында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сүретін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тәрбиесі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ата-аналарының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іс-әрекеттері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тұрмыс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әке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тәрбиесі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ынтымақтастық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тілектестік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ұлдары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қыздарының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адалдыққа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кішіпейілділікке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инабаттылыққа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қарапайымдылыққа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қайырымдыллықа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өмірді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табиғатты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сүюге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дәстүрлеріне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жастайынан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s://i.pinimg.com/736x/2f/d7/4d/2fd74dddbd6de5e5500402606b39b62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69" y="2552847"/>
            <a:ext cx="5951311" cy="401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Изображение пина-истори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932" y="2552847"/>
            <a:ext cx="4204154" cy="401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661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s://i.pinimg.com/736x/24/88/f0/2488f03cbfa0f0ec18bbcfd7bc02efd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70272" y="3108779"/>
            <a:ext cx="3570514" cy="3749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86441" y="301428"/>
            <a:ext cx="113538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заманда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болсын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арманы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инабатты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ізетті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еңбек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сүйгіш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ержүрек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адал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қайырымды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Соған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тәрбиелейді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Осыған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орай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әдет-ғұрыпты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салт-дәстүрді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адамзат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мәдениетімен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үйлестіріп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іске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асыру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әрбір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отбасының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яғни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міндеттерінің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Себебі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үй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ішінен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бастау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алады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уақыты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отбасымен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өтеді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отбасынан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ұрпақ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тарайды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«Адам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қызын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азаматтың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азаматтық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борышы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В.А.Сухомлинский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айтқандай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бала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тәрбиесі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отбасынан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басталатынын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әрдайым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жадында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ұстауы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Изображение пина-истори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708" y="3796807"/>
            <a:ext cx="5053239" cy="2883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472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9858" y="726982"/>
            <a:ext cx="49638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kk-KZ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халқы «Бала қыран болу үшін оны самғатып ұшыратын ата немесе әке де қыран болу керек», деп отбасылық тәрбиеге ерекше тоқтаған.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отбасында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Бала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әкеден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анадан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мейірім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Әке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отбасының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асыраушысы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қамқоршысы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тірегі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білесің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Ана-отбасының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ұйытқысы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жылуы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шуағы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отбасына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береке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әкеліп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жанұясын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бақытқа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бөлейді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2400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4" descr="https://i.pinimg.com/736x/93/a3/0c/93a30c7b9469098082255ed6b6ef06e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00" y="367752"/>
            <a:ext cx="6208567" cy="6149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7602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392</Words>
  <Application>Microsoft Office PowerPoint</Application>
  <PresentationFormat>Широкоэкранный</PresentationFormat>
  <Paragraphs>11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</cp:revision>
  <dcterms:created xsi:type="dcterms:W3CDTF">2025-04-22T12:56:06Z</dcterms:created>
  <dcterms:modified xsi:type="dcterms:W3CDTF">2025-04-22T13:33:47Z</dcterms:modified>
</cp:coreProperties>
</file>