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09B8F-4EE6-4BA2-BEA6-5536BC6AECDF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825DF-E1DC-4A10-AC75-E092A9AED1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7571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09B8F-4EE6-4BA2-BEA6-5536BC6AECDF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825DF-E1DC-4A10-AC75-E092A9AED1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355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09B8F-4EE6-4BA2-BEA6-5536BC6AECDF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825DF-E1DC-4A10-AC75-E092A9AED1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7338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09B8F-4EE6-4BA2-BEA6-5536BC6AECDF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825DF-E1DC-4A10-AC75-E092A9AED1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589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09B8F-4EE6-4BA2-BEA6-5536BC6AECDF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825DF-E1DC-4A10-AC75-E092A9AED1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9768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09B8F-4EE6-4BA2-BEA6-5536BC6AECDF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825DF-E1DC-4A10-AC75-E092A9AED1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1592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09B8F-4EE6-4BA2-BEA6-5536BC6AECDF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825DF-E1DC-4A10-AC75-E092A9AED1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370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09B8F-4EE6-4BA2-BEA6-5536BC6AECDF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825DF-E1DC-4A10-AC75-E092A9AED1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5955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09B8F-4EE6-4BA2-BEA6-5536BC6AECDF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825DF-E1DC-4A10-AC75-E092A9AED1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7239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09B8F-4EE6-4BA2-BEA6-5536BC6AECDF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825DF-E1DC-4A10-AC75-E092A9AED1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5768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09B8F-4EE6-4BA2-BEA6-5536BC6AECDF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825DF-E1DC-4A10-AC75-E092A9AED1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7251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09B8F-4EE6-4BA2-BEA6-5536BC6AECDF}" type="datetimeFigureOut">
              <a:rPr lang="ru-RU" smtClean="0"/>
              <a:t>03.04.2025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B825DF-E1DC-4A10-AC75-E092A9AED1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864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756801" y="1608495"/>
            <a:ext cx="3536546" cy="16805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750"/>
              </a:spcAft>
            </a:pPr>
            <a:r>
              <a:rPr lang="kk-KZ" sz="2800" b="1" kern="1800" dirty="0" smtClean="0">
                <a:solidFill>
                  <a:srgbClr val="FF0000"/>
                </a:solidFill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kern="1800" dirty="0" err="1" smtClean="0">
                <a:solidFill>
                  <a:srgbClr val="FF0000"/>
                </a:solidFill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Ата-ана</a:t>
            </a:r>
            <a:r>
              <a:rPr lang="ru-RU" sz="2800" b="1" kern="1800" dirty="0" smtClean="0">
                <a:solidFill>
                  <a:srgbClr val="FF0000"/>
                </a:solidFill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мен </a:t>
            </a:r>
          </a:p>
          <a:p>
            <a:pPr algn="ctr">
              <a:lnSpc>
                <a:spcPct val="107000"/>
              </a:lnSpc>
              <a:spcAft>
                <a:spcPts val="750"/>
              </a:spcAft>
            </a:pPr>
            <a:r>
              <a:rPr lang="ru-RU" sz="2800" b="1" kern="1800" dirty="0" err="1" smtClean="0">
                <a:solidFill>
                  <a:srgbClr val="FF0000"/>
                </a:solidFill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тәрбиешінің</a:t>
            </a:r>
            <a:r>
              <a:rPr lang="ru-RU" sz="2800" b="1" kern="1800" dirty="0" smtClean="0">
                <a:solidFill>
                  <a:srgbClr val="FF0000"/>
                </a:solidFill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07000"/>
              </a:lnSpc>
              <a:spcAft>
                <a:spcPts val="750"/>
              </a:spcAft>
            </a:pPr>
            <a:r>
              <a:rPr lang="ru-RU" sz="2800" b="1" kern="1800" dirty="0" err="1" smtClean="0">
                <a:solidFill>
                  <a:srgbClr val="FF0000"/>
                </a:solidFill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ынтыма</a:t>
            </a:r>
            <a:r>
              <a:rPr lang="kk-KZ" sz="2800" b="1" kern="1800" dirty="0" smtClean="0">
                <a:solidFill>
                  <a:srgbClr val="FF0000"/>
                </a:solidFill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</a:t>
            </a:r>
            <a:r>
              <a:rPr lang="ru-RU" sz="2800" b="1" kern="1800" dirty="0" err="1" smtClean="0">
                <a:solidFill>
                  <a:srgbClr val="FF0000"/>
                </a:solidFill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тастығы</a:t>
            </a:r>
            <a:r>
              <a:rPr lang="ru-RU" sz="2800" b="1" kern="1800" dirty="0" smtClean="0">
                <a:solidFill>
                  <a:srgbClr val="FF0000"/>
                </a:solidFill>
                <a:latin typeface="Palatino Linotype" panose="020405020505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1200" dirty="0">
              <a:solidFill>
                <a:srgbClr val="FF0000"/>
              </a:solidFill>
              <a:effectLst/>
              <a:latin typeface="Palatino Linotype" panose="0204050205050503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005" y="1030745"/>
            <a:ext cx="5203257" cy="5203257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776038" y="5441158"/>
            <a:ext cx="413626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kk-KZ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әрбиеші Әміреева Алтын Назарқызы. </a:t>
            </a:r>
          </a:p>
          <a:p>
            <a:pPr algn="ctr"/>
            <a:r>
              <a:rPr lang="kk-KZ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Қаңтар  2025 жыл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4496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2497" y="1076792"/>
            <a:ext cx="630787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Өмірге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ұрпақты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тәрбиелеу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аналар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балабақша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тәрбиешілерінің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қасиетті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борышы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білемін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толық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меңгеруі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сана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сезімін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тәрбиелеу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денсаулығын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түзету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бала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тәрбиелеудің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әдіс-тәсілдерін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білу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жөніндегі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дағдыларын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қалыптастыру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мектепке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дейінгі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мекемелерге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Бала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ештеңе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білмейді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ұқпайды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жай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көзбен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қарамай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өскелең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ұрпақты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шыншылдыққа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үйретіп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жағдайға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дұрыс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көзқараспен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қарауға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туғызуымыз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Еліміздің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болашағы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болатыны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балаларымыздың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бойына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өзіміз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тәрбиені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сіңіретінімізге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тікелей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байланысты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Болашақ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ұрпаққа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жақты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тәрбие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ақыл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ойының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дұрыс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дамуына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әсер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етіп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еңбекке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қызығушылығын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ояту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бала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денсаулығын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нығайта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жұмыс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жүргізу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ата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-мен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тәрбиешінің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алға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қойған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міндеті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Балабақша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бүлдіршіндерді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болашақта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ұлт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дәстүрін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сақтайтын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инабатты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да,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ибалы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кішіні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сыйлай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білуге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үйрететін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тәрбие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орталығы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0033CC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5613" y="1255989"/>
            <a:ext cx="4826621" cy="4719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2474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68712" y="1064676"/>
            <a:ext cx="11050858" cy="4895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мектепке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дейінгі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баланы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білуге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жағдайларды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түсіну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сезіну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көруге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демек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дамуының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тамаша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треакториясы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Осы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тәрбиеші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қызметімде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әрдайым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баланы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мақтап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көтермелеп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бағыт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беріп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отырамын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 ой –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өрісін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дамытып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қана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қоймай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ойлағанын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еркін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батыл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жеткізуге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беремін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ата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арамыздағы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мейірбандылық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нығайып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басының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шығармашылық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деңгейі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артады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solidFill>
                <a:srgbClr val="0033C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Бала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сезімтал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байқағыш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балаға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ерінбей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дұрыс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беру, 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түсіндіру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тура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жолға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бағыттау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ой –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өрісін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ұштау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менің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парызым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Балабақшада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айтылған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көрсетілген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нәрсеге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ықылас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зейін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қойып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тыңдауға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салғаны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жөн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Отбасында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балаға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балабақшада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үнемі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өнегелі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ұлағатты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сөздер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айтып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әдепті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ұстап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ізеттілік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жасауды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түсіндіріп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отырған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жөн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Мен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үнемі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балалармен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ата-анамен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қарым-қастынасты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асыру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ата-аналармен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психологиялық-педагогикалық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көмек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түрінде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 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ата-аналарды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балабақша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өміріне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тарту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балалардың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тәрбие-білім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жұмысына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қастысуын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айта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қарым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қатынасты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арттырамын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68348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358"/>
          <a:stretch/>
        </p:blipFill>
        <p:spPr>
          <a:xfrm>
            <a:off x="7476156" y="1142993"/>
            <a:ext cx="4715844" cy="4700247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82858" y="340105"/>
            <a:ext cx="7188820" cy="6871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Ата-аналар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балалармен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  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бірлескен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іс-шаралары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ашық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есік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күндері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тренингтер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дөңгелек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үстелдер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өткізу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кездесулер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ұйымдастырып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отыруымыз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жасына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дейінгі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балаларды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өмірге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дайындау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күрделі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қажымас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еңбекшіні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санаймын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 «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Отан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отбасынан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басталады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дейміз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Тәрбиеші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ата-ананың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ынтымақтастығын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құруда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орасан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еңбек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есептеймін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Себебі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 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ата-ана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тәрбиеші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бала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тәрбиесіне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тең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дәрежеде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жауапкершілікпен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қарауы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тәрбиелеу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әдіс-тәсілдерін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арнаға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құйып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жатса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қабілетті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шығармашыл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білімді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тұлғаны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дайындап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шығатынымыз</a:t>
            </a:r>
            <a:r>
              <a:rPr lang="ru-RU" sz="20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сөзсіз.Бала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тәрбиесінде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тәрбиеші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ата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бірлескен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іс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әрекетінің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нәтижесінде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жағымды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әсері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ықпалы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айқындалады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Ата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аналар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жиналысын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өткізуге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алдын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ала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дайындық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кезеңін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жиналысқа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дейінгі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талдауға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ұсынылатын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сұрақтар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таныстыру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пікірлесу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ойларын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ортаға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салу).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жақтарын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айту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менің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парызым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Ата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аналар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жиналысына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қатысқан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ата-аналарды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мадақтауды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ризашылық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білдіруді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естен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шығармаймын</a:t>
            </a:r>
            <a:r>
              <a:rPr lang="ru-RU" sz="2000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 smtClean="0">
              <a:solidFill>
                <a:srgbClr val="0033CC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1500"/>
              </a:spcAft>
            </a:pPr>
            <a:endParaRPr lang="ru-RU" sz="2000" dirty="0">
              <a:solidFill>
                <a:srgbClr val="0033CC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034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00308" y="852803"/>
            <a:ext cx="7606990" cy="54069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1500"/>
              </a:spcAft>
            </a:pP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Ата-ана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жауапкершілігі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бәрінен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биік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екенін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ұмытпаймын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тәрбие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алуына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қоғамнан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орнын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табуына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жағдай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жасауына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әрбір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ата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жасына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дейінгі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әдіс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тәсілдеріне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сүйенгені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дұрыс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санаймын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 Мен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ата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аналармен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балалардың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жетістіктері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бойындағы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қасиеттері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жақтарын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айтып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отырамын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балалардың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күндерін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қызықты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есте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қалардай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қуанышты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көңіл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күймен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өткізгендерін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қалаймын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Ата-ана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жауапкершілігі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бәрінен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биік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екенін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ұмытпаймын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тәрбие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алуына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қоғамнан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орнын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табуына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жағдай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жасауына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әрбір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ата-ана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мектеп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жасына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дейінгі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 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әдіс-тәсілдеріне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сүйенгені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дұрыс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санаймын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 Мен 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ата-аналармен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балалардың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жетістіктері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бойындағы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қасиеттері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жақтарын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айтып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отыру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dirty="0" smtClean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балалардың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күндерін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қызықты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есте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қалардай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қуанышты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көңіл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күймен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өткізгендері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балалардың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болашағы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аналармен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жұмыстың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бірлескен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формаларын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Ата-аналармен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арамызда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сенімді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қарым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қатынас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болғаны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дұрыс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санаймыз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бірімізді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қолдасақ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тәрбиелік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іскерліктеріміз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байып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жандана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түседі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Сонда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балаларымыздың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дамуы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нәтижелі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0033CC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7937" y="1663475"/>
            <a:ext cx="3544229" cy="3544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85475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127</Words>
  <Application>Microsoft Office PowerPoint</Application>
  <PresentationFormat>Широкоэкранный</PresentationFormat>
  <Paragraphs>11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Palatino Linotype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8</cp:revision>
  <dcterms:created xsi:type="dcterms:W3CDTF">2025-03-28T12:41:47Z</dcterms:created>
  <dcterms:modified xsi:type="dcterms:W3CDTF">2025-04-03T11:05:44Z</dcterms:modified>
</cp:coreProperties>
</file>