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9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5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7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5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FFDA-E387-4BD1-A4B0-FAD757BD9939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7140-D9D8-449B-ADD6-0C0E92ECB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2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811490" y="855022"/>
            <a:ext cx="724396" cy="73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6" b="929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40" y="990879"/>
            <a:ext cx="580695" cy="4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71556" y="1351148"/>
            <a:ext cx="51628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жылға</a:t>
            </a: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ұжымдық </a:t>
            </a: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</a:t>
            </a: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даярлық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0093" y="5215797"/>
            <a:ext cx="2714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Байбақова Ж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 2024 ж.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128" y="359741"/>
            <a:ext cx="9154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93F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қуанышқа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қайталанбас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таңғажайып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балаларымен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мерекен</a:t>
            </a:r>
            <a:r>
              <a:rPr lang="kk-KZ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қарсы алуға бар ынтасын салады. Жаңа жылдан  жақсы үміттер мен көп қуанышты сәттер күтеді.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Жаңа жыл кешін тойлау отбасында ғана емес  баланың  балабақшада достарымен қарсы алу оданда қызығырақ болады.  Себебі балабақшада баланың жас ерекшелігіне сай түрлі ойындар, әндер, жыр-шумақтар ұйымдастырылады.  Достарымен қарым-қатынас, ертегі әлемі, түрлі безендірулер баланың есінде сақталып калады. Балаға жақсы көңіл күй сыйлары сөзсіз. </a:t>
            </a:r>
          </a:p>
        </p:txBody>
      </p:sp>
      <p:pic>
        <p:nvPicPr>
          <p:cNvPr id="2052" name="Picture 4" descr="Возможно, это изображение 7 человек, новогодняя елка и текс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1" r="21110" b="24222"/>
          <a:stretch/>
        </p:blipFill>
        <p:spPr bwMode="auto">
          <a:xfrm>
            <a:off x="381000" y="3325090"/>
            <a:ext cx="5238885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25" y="3325090"/>
            <a:ext cx="2303607" cy="32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55" y="729673"/>
            <a:ext cx="3902618" cy="5975927"/>
          </a:xfrm>
          <a:prstGeom prst="rect">
            <a:avLst/>
          </a:prstGeom>
        </p:spPr>
      </p:pic>
      <p:pic>
        <p:nvPicPr>
          <p:cNvPr id="4" name="Picture 2" descr="Возможно, это изображение 6 челов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r="18062"/>
          <a:stretch/>
        </p:blipFill>
        <p:spPr bwMode="auto">
          <a:xfrm>
            <a:off x="329803" y="729673"/>
            <a:ext cx="4118737" cy="59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03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17</Words>
  <Application>Microsoft Office PowerPoint</Application>
  <PresentationFormat>Лист A4 (210x297 мм)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2025-01-08T11:24:54Z</dcterms:created>
  <dcterms:modified xsi:type="dcterms:W3CDTF">2025-01-08T11:56:37Z</dcterms:modified>
</cp:coreProperties>
</file>