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42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33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3747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63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916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2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1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38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58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91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32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5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60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90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23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0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43493-6CFC-4510-8047-7226FDFB769D}" type="datetimeFigureOut">
              <a:rPr lang="ru-RU" smtClean="0"/>
              <a:t>23.01.2025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503CD90-2A44-435B-80C1-F13E812EA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50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7815" y="817419"/>
            <a:ext cx="8075730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   смартфонға </a:t>
            </a:r>
            <a:br>
              <a:rPr lang="kk-KZ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тәуелділігін   қалай </a:t>
            </a:r>
            <a:br>
              <a:rPr lang="kk-KZ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жоюға   болады?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453" y="2890297"/>
            <a:ext cx="4171071" cy="233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843048" y="5890553"/>
            <a:ext cx="5315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  2024 жыл.  Тәрбиеші  Ходжа-Ахметова К.Е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94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35440" y="1214422"/>
            <a:ext cx="735560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Ұялы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ұялы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тым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іс-әрекеттеріне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тәуелділіктің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тараған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себептердің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желіні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видеолар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 видео мен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баурап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бірден-бір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тұйықтығы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достарының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аздығы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Бала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Үлкендерге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еліктеу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барлығында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жеке-жеке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смартфон бар.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бөлудің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жетіспеуі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желідегі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қарым-қатынаспен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толтырғысы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желіде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отыруға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ойнауға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Есейіп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қатарластарынан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қалғысы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телефонсыз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желіде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ұят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санауы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келеңсіз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жүйкеге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тиетін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жайттардың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335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2009" y="192114"/>
            <a:ext cx="76950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тәуелділігін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бала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танылған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с-әрекеттерді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кезең-кезеңімен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жойса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нәтижеге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сөзбен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болсақ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бала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қарайтын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бірте-бірте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алмастыруға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дидактикалық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сюжетті-рөлді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бірлесіп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ойнаса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тәуелділігін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бірте-бірте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жоюға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айнасы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көрінсе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тура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тырысып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бағады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Смартфонның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физиологиясына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коммуникативтік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әсерін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ұмытпаған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193" y="4766272"/>
            <a:ext cx="2262878" cy="169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063" y="4310121"/>
            <a:ext cx="2846242" cy="2327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5294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168</Words>
  <Application>Microsoft Office PowerPoint</Application>
  <PresentationFormat>Широкоэкранный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Аспект</vt:lpstr>
      <vt:lpstr>Баланың    смартфонға  тәуелділігін   қалай    жоюға   болады?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Баланың    смартфонға  тәуелділігін   қалай    жоюға   болады?</dc:title>
  <dc:creator>Admin</dc:creator>
  <cp:lastModifiedBy>Admin</cp:lastModifiedBy>
  <cp:revision>1</cp:revision>
  <dcterms:created xsi:type="dcterms:W3CDTF">2025-01-23T06:07:15Z</dcterms:created>
  <dcterms:modified xsi:type="dcterms:W3CDTF">2025-01-23T06:12:23Z</dcterms:modified>
</cp:coreProperties>
</file>