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42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98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1314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336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12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933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8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93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3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514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90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00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3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85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05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FDCE-3598-44AE-AC2A-D5ECECAE9C88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F56FD4-E425-47A6-ACAC-2924EDFB6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25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57902" y="1094219"/>
            <a:ext cx="7081790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тәрбиесіндегі </a:t>
            </a:r>
            <a:b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 рөлі</a:t>
            </a:r>
            <a:b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(Баяндама)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6060" y="6021030"/>
            <a:ext cx="5172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  айы  2024 ж. Тәрбиеші Сатыбалдиева Б.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079" y="3162391"/>
            <a:ext cx="2621437" cy="262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391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0164" y="1011479"/>
            <a:ext cx="748145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естимiз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осы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кiмдер</a:t>
            </a:r>
            <a:r>
              <a:rPr lang="kk-KZ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Қазақта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бұған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мақалдар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айтылады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Ұяда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ұшқанда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аласың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r>
              <a:rPr lang="kk-KZ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олашақ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ұрпағының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саналы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сапалы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әдебиеттердi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тәрбиелеудiң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әдiстерiн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ұйрену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Әрине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бiлiмдер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бiрақ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тек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бұлардың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тәрбиелеуге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жеткiлiксiз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Әлде үнемi қобалжып жүретiн, балаларының жаңа бiр тәртiп бұзуы кезiнде оларды қалай жазалауын бiлмейтiн, егерде жазаласа өз әрекеттерiне өкiнетiн ата-аналарды жақсы дей аламыз ба?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Мұндай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күтпеген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өгде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әрекеттер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қорқады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сыйламайды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күдiктенедi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кейде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көрмейдi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жаман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iстеп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болашағын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қиналады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Оларға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сыртқы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орта “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көше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сихологиялық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денсаулығы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сескене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алғашқы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қоғамдық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кез-келген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өмiрiнде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рөл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ойнайды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өмiрлiк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тәжiрибеден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қарасақ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сәттерде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бiздiң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ата-аналарымызбен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әсiресе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анамызбен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сөйлесуiмiз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кездейсоқ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Сондай-ақ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мен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қатынасын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бейiмдейтiн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сезiмдер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байланыстардан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күштi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сезiмдер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2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6347" y="567627"/>
            <a:ext cx="747221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Кез-келген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шексiз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шартсыз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шекарасыз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мәңгiлiк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тұрғыда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ата-анаға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қауiпсiздiгiн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iшкi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псиологиялық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әлемiн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тұратын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қызметтердi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атқара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болашақ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iшкi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дүниесiнiң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денсаулығының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қайнар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кепiлi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Сондықтан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негiзгi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мiндетi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бiрiншi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мiнез-құлығымен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адами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құндылықтарымен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көрiнетiндiгi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оларға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әрқашан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қамқор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болатындығына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сенiм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туғызу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ешқашанда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көретiндiгiне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күмән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туғызбауы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табиғи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мiндетiнiң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жасында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оларға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махабатпен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қамқорлықпен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ұқыптылықпен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ата-аналарымен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айырылысатын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өмiрде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шартты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құбылыс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өздерiнiң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адамдарымен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байланысын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жоғалта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мағынада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айырылысады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жағдайында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көретiндiгiн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сезiп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ерке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өзiмшiл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өседi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ойлайды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тұжырым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осы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жағымсыз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қасиеттер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махабаттың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жетiспеушiлiгiнен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қайсыбiр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эмоциялық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тапшылық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бола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қалғанда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қалыптасады</a:t>
            </a:r>
            <a:r>
              <a:rPr lang="ru-RU" sz="16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78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3218" y="632375"/>
            <a:ext cx="764771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Ата-ананаңы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оны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көретiндiгi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қамқор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болатындығы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сезiмiн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бiлдiру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бөлетiн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уақытына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қайда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өсетiндiгiне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материалдық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қажеттiлiктермен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дәрежесiне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бiрiншi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терең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тәрбиеге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қойылатын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бiрегей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ата-аналарға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мұндай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жастағы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жеткiзуде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	Баланы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қасиеттерi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ретiнде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мойындау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бiлдiредi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күнделiктi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кезiнде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дегенмiмiз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не?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алдымен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қатысты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айтатын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сөздерiне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көңiлмен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Балаларға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өзiндiк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мiнезiнiң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қасиеттерiне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қатысты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негативтiк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бағалаулардан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мүлдем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бас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тарту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мiндеттi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Өкiнiшке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орай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Топас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неше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айтуға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“Неге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өмiрге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әкелдiм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екем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“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кезк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келген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сенiң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орнында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iстеу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керектiгiн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бiлетiн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мисыз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сөздердi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әдетке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айналған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Психолог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А.Н.Леонтьев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былай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айтқан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бөлiнген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сүру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белгiсi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жақындасу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қажеттiгi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қоса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мен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қайшылыққа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толы,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бөлiнуге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тырысса,и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керiсiнше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ұстауға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тырысады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өспiрiмдердi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өмiрдiң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жағдайларынан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аяқ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астынан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себептерден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сақтамақ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өздерiнiң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тәжiрибесiмен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бөлiсiп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отырғысы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келсе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өзiндiк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тәжiрибенi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қалыптастырғысы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келедi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Осы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туындап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оытрған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iшкi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қарама-қайшылық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көптеген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мәселелер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тудыруы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мүмкiн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тұрғыдан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тәуелсiздiкке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ұмтылу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мәселесi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кiшi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жасынан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Шынында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бала мен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анықталған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бiр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дистанция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алғашқы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қадамдары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“Мен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өзiм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сияқты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сөздерi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тәуелсiздiкке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ұмталғандығын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айғағы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күнделiктi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баласымен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арасындағы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дистанцияны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анықтап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отыруы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spc="15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</a:t>
            </a:r>
            <a:r>
              <a:rPr lang="ru-RU" sz="1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729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Аспект</vt:lpstr>
      <vt:lpstr>Бала тәрбиесіндегі  ата-ананың рөлі (Баяндама)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 тәрбиесіндегі  ата-ананың рөлі (Баяндама)</dc:title>
  <dc:creator>Admin</dc:creator>
  <cp:lastModifiedBy>Admin</cp:lastModifiedBy>
  <cp:revision>1</cp:revision>
  <dcterms:created xsi:type="dcterms:W3CDTF">2025-01-23T06:16:35Z</dcterms:created>
  <dcterms:modified xsi:type="dcterms:W3CDTF">2025-01-23T06:17:09Z</dcterms:modified>
</cp:coreProperties>
</file>