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1" r:id="rId5"/>
  </p:sldIdLst>
  <p:sldSz cx="9906000" cy="6858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65" d="100"/>
          <a:sy n="65" d="100"/>
        </p:scale>
        <p:origin x="1188" y="1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2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83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9965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365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3621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78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413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43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87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5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52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9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58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8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7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09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57F4-50FB-40C2-AD0E-19CF2BBCC32C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850581-8A5E-4E43-8120-88D9C95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93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0261" y="1431141"/>
            <a:ext cx="7081790" cy="1646302"/>
          </a:xfrm>
        </p:spPr>
        <p:txBody>
          <a:bodyPr/>
          <a:lstStyle/>
          <a:p>
            <a:pPr algn="ctr"/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</a:t>
            </a:r>
            <a:r>
              <a:rPr lang="kk-KZ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қшаға  баланың бейімделуі</a:t>
            </a:r>
            <a:br>
              <a:rPr lang="kk-KZ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(ата-анаға кеңес)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5266" y="6222018"/>
            <a:ext cx="5135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 2024 ж.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Тәрбиеші Утеуова Меруерт.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595" y="3208020"/>
            <a:ext cx="5156654" cy="257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941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9455" y="1877662"/>
            <a:ext cx="7573819" cy="3474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75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Балабақша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анасы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тәулігіне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қасында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күткен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құралпылас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күтушілер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тәрбиешілерден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ұжым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сипатта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ата-анасынан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6-8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сағатқа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ажыраудың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анасы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күйзелісті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75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бейімделу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мен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аса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тимеуі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балабақшаны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ұнатуына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көмектесетін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қарапайым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ережелерді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басшылыққа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жөн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4238" y="824408"/>
            <a:ext cx="419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750"/>
              </a:spcAft>
            </a:pPr>
            <a:r>
              <a:rPr lang="ru-RU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Балабақшаға</a:t>
            </a:r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дайындық</a:t>
            </a:r>
            <a:endParaRPr lang="ru-RU" sz="36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44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183" y="1287513"/>
            <a:ext cx="77862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берерден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шамамен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ай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бұрын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сәбиіңізді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таныстырыңыз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аумағында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серуендеуге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барыңыздар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ғимаратының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әсемдігіне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тамсанып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қайта-қайта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баруға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ынтасы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оянады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мұндайда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алғашқы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ресми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мереке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іспеттес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болмақ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жаңаша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тәртібінен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биологиялық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тұрғыда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қолайсыздық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сезінбеуі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ай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бұрын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оны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ақырындап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жаңа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тәртіпке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үйрете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беріңіз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тамақтануға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қатысты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ұжымға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жылдам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сіңісуі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қарым-қатынас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бейімділікті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дамытуына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көмектесіңіз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сондай-ақ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ересектермен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араласу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барысында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болмақ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келсе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бармай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тұрып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болашақ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топтастарымен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ата-аналарымен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танысқандарыңыз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тіптен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құптарлық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жайт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Баланы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міндетті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дербестікке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дағдыландырыңыз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жасының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деңгейінде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өз-өзіне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алатын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болсын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екенін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сәбилердің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баратынын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әңгімелеп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беріңіз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Әкесі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анасының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жұмысқа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баратынын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түсіндіріңіз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Анда-санда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бірге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маңынан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өтуге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тырысыңыз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оған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осы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балабақшаға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баратындарыңыздың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қандай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ескертіңіз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Тобының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қандай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әсем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ондағы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ойыншықтардың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қандай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сүйкімді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екенін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балалармен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ойнайтынын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айтыңыз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9200" y="497861"/>
            <a:ext cx="57816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бірнеше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пайдалы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кеңес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3194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9455" y="1167317"/>
            <a:ext cx="7546110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•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Әрдайым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қасында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екеніңізді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мейлінше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көретініңізді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қашықта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жүрсе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сезінуі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қалтасына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естелік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салып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беріңіз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көңіліне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медеу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Еш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уақытта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көрінбей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қашып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кетуші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болмаңыз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өйтетін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болсаңыз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сізге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сенбейтін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Қоштасудың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өздеріңізге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әдісін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ойлап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табыңыздар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беттен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сүю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мұрындарыңыздың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ұшын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түйістіру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секілді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Балабақшаға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баруы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баланы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ешқашан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ойыншықтармен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сатып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тырыспаңыз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Өйтетін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болсаңыз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балабақша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жағымсыз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пікірін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қалыптастырасыз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байбалам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уақытта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ешқашан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ырқына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жығылушы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болмаңыз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Қайткен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балабақшаға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баратынын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ұқтырыңыз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әйтпесе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келесі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жолы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еркеліктерін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көтеру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қиынға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соғатын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Әрине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әрбір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бала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әлем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әрқайсысының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ыңғайын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керек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алайда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тек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сүйіспеншілік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шыдамдылық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парасатты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ықылас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қана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балабақшаға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баруды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сүйікті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айналдыра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37412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123</Words>
  <Application>Microsoft Office PowerPoint</Application>
  <PresentationFormat>Лист A4 (210x297 мм)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Аспект</vt:lpstr>
      <vt:lpstr>Балабақшаға  баланың бейімделуі (ата-анаға кеңес)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Балабақшаға  баланың бейімделуі</dc:title>
  <dc:creator>Admin</dc:creator>
  <cp:lastModifiedBy>Admin</cp:lastModifiedBy>
  <cp:revision>3</cp:revision>
  <dcterms:created xsi:type="dcterms:W3CDTF">2025-01-08T10:01:44Z</dcterms:created>
  <dcterms:modified xsi:type="dcterms:W3CDTF">2025-01-08T12:00:03Z</dcterms:modified>
</cp:coreProperties>
</file>